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C78-B497-2845-B354-70802E8DD230}" type="datetimeFigureOut">
              <a:rPr lang="da-DK" smtClean="0"/>
              <a:t>15.12.2020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3218-683F-A847-A851-181010C833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65181"/>
            <a:ext cx="10515600" cy="618142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C78-B497-2845-B354-70802E8DD230}" type="datetimeFigureOut">
              <a:rPr lang="da-DK" smtClean="0"/>
              <a:t>15.12.2020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3218-683F-A847-A851-181010C833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C78-B497-2845-B354-70802E8DD230}" type="datetimeFigureOut">
              <a:rPr lang="da-DK" smtClean="0"/>
              <a:t>15.12.2020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3218-683F-A847-A851-181010C83321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D672786-CBB1-AE45-9EC9-0AF71A5F2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765181"/>
            <a:ext cx="10515600" cy="3069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1C78-B497-2845-B354-70802E8DD230}" type="datetimeFigureOut">
              <a:rPr lang="da-DK" smtClean="0"/>
              <a:t>15.12.2020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3218-683F-A847-A851-181010C833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spc="0">
          <a:solidFill>
            <a:srgbClr val="003399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339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3399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399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339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339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5AD3EFD-D457-604A-84B8-BA0FEF17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823D069-5874-E44B-8614-E0603056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spc="-150" dirty="0">
                <a:solidFill>
                  <a:srgbClr val="003399"/>
                </a:solidFill>
                <a:latin typeface="Arial Black" charset="0"/>
                <a:ea typeface="Arial Black" charset="0"/>
                <a:cs typeface="Arial Black" charset="0"/>
              </a:rPr>
              <a:t>Hvordan kommer vi i gang og hvad sker der nu?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141421"/>
          </a:xfrm>
        </p:spPr>
        <p:txBody>
          <a:bodyPr>
            <a:normAutofit fontScale="92500"/>
          </a:bodyPr>
          <a:lstStyle/>
          <a:p>
            <a:r>
              <a:rPr lang="da-DK" dirty="0"/>
              <a:t>Tilmeld jer på Projekt Sund Skoles hjemmeside.</a:t>
            </a:r>
          </a:p>
          <a:p>
            <a:endParaRPr lang="da-DK" dirty="0"/>
          </a:p>
          <a:p>
            <a:r>
              <a:rPr lang="da-DK" dirty="0"/>
              <a:t>I får tilsendt bekræftelse, nyhedsmail og opskrifter til indskolingen. </a:t>
            </a:r>
          </a:p>
          <a:p>
            <a:endParaRPr lang="da-DK" dirty="0"/>
          </a:p>
          <a:p>
            <a:r>
              <a:rPr lang="da-DK" dirty="0"/>
              <a:t>Find alle aktiviteterne på hjemmesiden – alle er som pdf’er, der er lige til at læse og eventuelt printe ud.</a:t>
            </a:r>
          </a:p>
          <a:p>
            <a:endParaRPr lang="da-DK" dirty="0"/>
          </a:p>
          <a:p>
            <a:r>
              <a:rPr lang="da-DK" dirty="0"/>
              <a:t>Se eventuelt også de andre undervisningsmaterialer, som Mejeriforeningen tilbyder. Alt findes på </a:t>
            </a:r>
            <a:r>
              <a:rPr lang="da-DK" dirty="0" err="1"/>
              <a:t>edutainmenthuset.dk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EF897C6-B9D7-5644-99C4-FA50316F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D7F8DD9-29D7-724D-9043-1C376D4B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164" y="5760205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C0DD60F-D26F-D349-A3F5-27A69E5A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spc="-150" dirty="0">
                <a:solidFill>
                  <a:srgbClr val="003399"/>
                </a:solidFill>
                <a:latin typeface="Arial Black" charset="0"/>
                <a:ea typeface="Arial Black" charset="0"/>
                <a:cs typeface="Arial Black" charset="0"/>
              </a:rPr>
              <a:t>Hvad er Projekt Sund Skole?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91177" y="1558430"/>
            <a:ext cx="108458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Projekt Sund Skole er et EU-støttet projekt, som koncentrerer sig om </a:t>
            </a:r>
            <a:r>
              <a:rPr lang="da-DK" b="1" dirty="0"/>
              <a:t>næring til læring </a:t>
            </a:r>
            <a:r>
              <a:rPr lang="da-DK" dirty="0"/>
              <a:t>i indskolingen.</a:t>
            </a:r>
          </a:p>
          <a:p>
            <a:pPr marL="0" indent="0">
              <a:buNone/>
            </a:pPr>
            <a:br>
              <a:rPr lang="da-DK" dirty="0"/>
            </a:br>
            <a:br>
              <a:rPr lang="da-DK" dirty="0"/>
            </a:br>
            <a:r>
              <a:rPr lang="da-DK" dirty="0"/>
              <a:t>Med afsæt i aktive, deltagende og skabende elever samt styrkelse af forældreinvolvering bringer Projekt Sund Skole fokus på næring til læring.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Målsætningen er </a:t>
            </a:r>
            <a:r>
              <a:rPr lang="da-DK" b="1" dirty="0"/>
              <a:t>sundhed, trivsel og læringsparate </a:t>
            </a:r>
            <a:r>
              <a:rPr lang="da-DK" dirty="0"/>
              <a:t>elever.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3AA464-198B-AB4C-A3CB-683F69C5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FA5BA8E-6ECA-634C-93A6-D26B3DA4E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spc="-150" dirty="0">
                <a:solidFill>
                  <a:srgbClr val="003399"/>
                </a:solidFill>
                <a:latin typeface="Arial Black" charset="0"/>
                <a:ea typeface="Arial Black" charset="0"/>
                <a:cs typeface="Arial Black" charset="0"/>
              </a:rPr>
              <a:t>Hvorfor være med i Projekt Sund Skole?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10985500" cy="4041775"/>
          </a:xfrm>
        </p:spPr>
        <p:txBody>
          <a:bodyPr>
            <a:normAutofit/>
          </a:bodyPr>
          <a:lstStyle/>
          <a:p>
            <a:r>
              <a:rPr lang="da-DK" dirty="0"/>
              <a:t>Giver mulighed for at tage fat på </a:t>
            </a:r>
            <a:r>
              <a:rPr lang="da-DK" b="1" dirty="0"/>
              <a:t>næring til læring</a:t>
            </a:r>
            <a:r>
              <a:rPr lang="da-DK" dirty="0"/>
              <a:t> i indskolingen.</a:t>
            </a:r>
            <a:br>
              <a:rPr lang="da-DK" dirty="0"/>
            </a:br>
            <a:endParaRPr lang="da-DK" dirty="0"/>
          </a:p>
          <a:p>
            <a:r>
              <a:rPr lang="da-DK" dirty="0"/>
              <a:t>Tilfører nye perspektiver ved at tænke sundhed, trivsel og læring mere holistisk.</a:t>
            </a:r>
          </a:p>
          <a:p>
            <a:endParaRPr lang="da-DK" dirty="0"/>
          </a:p>
          <a:p>
            <a:r>
              <a:rPr lang="da-DK" dirty="0"/>
              <a:t>Styrker vores </a:t>
            </a:r>
            <a:r>
              <a:rPr lang="da-DK" b="1" dirty="0"/>
              <a:t>værdisæt og strategi</a:t>
            </a:r>
            <a:r>
              <a:rPr lang="da-DK" dirty="0"/>
              <a:t> – indadtil og udadtil.</a:t>
            </a:r>
          </a:p>
          <a:p>
            <a:endParaRPr lang="da-DK" dirty="0"/>
          </a:p>
          <a:p>
            <a:r>
              <a:rPr lang="da-DK" dirty="0"/>
              <a:t>Det er nemt og lettilgængeligt for lærerne i vores travle hverdag.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42974B-0527-7444-8B7E-3C97B6F1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81A74AF-A559-C040-BCFF-5B147651F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spc="-150" dirty="0">
                <a:solidFill>
                  <a:srgbClr val="003399"/>
                </a:solidFill>
                <a:latin typeface="Arial Black" charset="0"/>
                <a:ea typeface="Arial Black" charset="0"/>
                <a:cs typeface="Arial Black" charset="0"/>
              </a:rPr>
              <a:t>Hvad går projektet ud på?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10375900" cy="3673475"/>
          </a:xfrm>
        </p:spPr>
        <p:txBody>
          <a:bodyPr>
            <a:normAutofit/>
          </a:bodyPr>
          <a:lstStyle/>
          <a:p>
            <a:r>
              <a:rPr lang="da-DK" dirty="0"/>
              <a:t>Sætter fokus på </a:t>
            </a:r>
            <a:r>
              <a:rPr lang="da-DK" b="1" dirty="0"/>
              <a:t>næring til læring </a:t>
            </a:r>
            <a:r>
              <a:rPr lang="da-DK" dirty="0"/>
              <a:t>i hverdagen - og dermed også trivsel og fællesskab.</a:t>
            </a:r>
          </a:p>
          <a:p>
            <a:r>
              <a:rPr lang="da-DK" dirty="0"/>
              <a:t>Inspirerer børn og forældre til at </a:t>
            </a:r>
            <a:r>
              <a:rPr lang="da-DK" b="1" dirty="0"/>
              <a:t>reflektere</a:t>
            </a:r>
            <a:r>
              <a:rPr lang="da-DK" dirty="0"/>
              <a:t> over mad, måltider og trivsel fra første skoledag.</a:t>
            </a:r>
          </a:p>
          <a:p>
            <a:r>
              <a:rPr lang="da-DK" dirty="0"/>
              <a:t>Forståelse af, at det gode måltid skaber </a:t>
            </a:r>
            <a:r>
              <a:rPr lang="da-DK" b="1" dirty="0"/>
              <a:t>glæde, nydelse samvær, trivsel og lyst til at spise sundt. </a:t>
            </a:r>
          </a:p>
          <a:p>
            <a:r>
              <a:rPr lang="da-DK" dirty="0"/>
              <a:t>Bedre madpakker og drikkevaner giver </a:t>
            </a:r>
            <a:r>
              <a:rPr lang="da-DK" b="1" dirty="0"/>
              <a:t>øget energi</a:t>
            </a:r>
            <a:r>
              <a:rPr lang="da-DK" dirty="0"/>
              <a:t> til de forlængede skoledage.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9A8EF2-E5BC-734E-AD9D-086F79AC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2F5334B-6909-9442-8AB0-BC48A554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spc="-150" dirty="0">
                <a:solidFill>
                  <a:srgbClr val="003399"/>
                </a:solidFill>
                <a:latin typeface="Arial Black" charset="0"/>
                <a:ea typeface="Arial Black" charset="0"/>
                <a:cs typeface="Arial Black" charset="0"/>
              </a:rPr>
              <a:t>Hvilke værktøjer tilbyder projektet?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Til skolen og lærere:</a:t>
            </a:r>
          </a:p>
          <a:p>
            <a:r>
              <a:rPr lang="da-DK" dirty="0"/>
              <a:t>Hjemmeside med aktiviteter og værktøjer</a:t>
            </a:r>
          </a:p>
          <a:p>
            <a:r>
              <a:rPr lang="da-DK" dirty="0"/>
              <a:t>Idékatalog, vejledning og inspiration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Til forældre:</a:t>
            </a:r>
          </a:p>
          <a:p>
            <a:r>
              <a:rPr lang="da-DK" dirty="0"/>
              <a:t>4 foldere med opskrifter, tips og anbefalinger til sundere madpakker</a:t>
            </a:r>
          </a:p>
          <a:p>
            <a:r>
              <a:rPr lang="da-DK" dirty="0"/>
              <a:t>Involvering i deres barns hverdag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52" y="879317"/>
            <a:ext cx="2396220" cy="179716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67" y="2566176"/>
            <a:ext cx="2533135" cy="189985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84" y="353720"/>
            <a:ext cx="2832668" cy="212450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7DB4EA7-CFD0-164F-A2F3-7EBC8EC61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29" y="6316797"/>
            <a:ext cx="1871756" cy="51161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18" y="2889682"/>
            <a:ext cx="2396220" cy="17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296</Words>
  <Application>Microsoft Macintosh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Kontortema</vt:lpstr>
      <vt:lpstr>PowerPoint-præsentation</vt:lpstr>
      <vt:lpstr>PowerPoint-præsentation</vt:lpstr>
      <vt:lpstr>Hvad er Projekt Sund Skole?</vt:lpstr>
      <vt:lpstr>PowerPoint-præsentation</vt:lpstr>
      <vt:lpstr>Hvorfor være med i Projekt Sund Skole?</vt:lpstr>
      <vt:lpstr>PowerPoint-præsentation</vt:lpstr>
      <vt:lpstr>Hvad går projektet ud på?</vt:lpstr>
      <vt:lpstr>PowerPoint-præsentation</vt:lpstr>
      <vt:lpstr>Hvilke værktøjer tilbyder projektet?</vt:lpstr>
      <vt:lpstr>PowerPoint-præsentation</vt:lpstr>
      <vt:lpstr>Hvordan kommer vi i gang og hvad sker der nu?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Dunker</dc:creator>
  <cp:lastModifiedBy>Stine Langhøj</cp:lastModifiedBy>
  <cp:revision>49</cp:revision>
  <dcterms:created xsi:type="dcterms:W3CDTF">2017-03-02T12:24:11Z</dcterms:created>
  <dcterms:modified xsi:type="dcterms:W3CDTF">2020-12-15T12:01:30Z</dcterms:modified>
</cp:coreProperties>
</file>